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5"/>
  </p:handoutMasterIdLst>
  <p:sldIdLst>
    <p:sldId id="375" r:id="rId2"/>
    <p:sldId id="569" r:id="rId3"/>
    <p:sldId id="38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07" d="100"/>
          <a:sy n="107" d="100"/>
        </p:scale>
        <p:origin x="54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לימוד הכלי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QC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10298BA-2DF0-F4A3-D033-5051D25CF1BF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ניהול הבדיקות</a:t>
            </a:r>
          </a:p>
          <a:p>
            <a:pPr algn="r" rtl="1">
              <a:lnSpc>
                <a:spcPct val="150000"/>
              </a:lnSpc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לאחר שהבנו כיצד לבדוק, נצלול במודול הזה לניהול הבדיקות: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מה מבנה צוות הבדיקות ומה התפקידים של בעלי התפקידים השונים?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כיצד מתכננים פרויקט בדיקות?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איך מעריכים את לוחות זמני הבדיקות?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איך קובעים את אסטרטגיית הבדיקות?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כיצד משלבים ניתוח סיכונים בפרויקט הבדיקות?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איך דואגים לניהול תצורת תוצרי הבדיקות )הבודקה(?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כיצד מבצעים מעקב ובקרה על אופן התקדמות הבדיקות?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כיצד מדווחים על אירועים שהתגלו במהלך הבדיקות?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300" dirty="0">
                <a:latin typeface="Arial" panose="020B0604020202020204" pitchFamily="34" charset="0"/>
                <a:cs typeface="Arial" panose="020B0604020202020204" pitchFamily="34" charset="0"/>
              </a:rPr>
              <a:t>כיצד מנהלים תקלות ואירועים שהתגלו?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E6BCEDD-DA8A-234C-CC2E-14137990E8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/>
          <a:srcRect t="-2306" b="-14705"/>
          <a:stretch/>
        </p:blipFill>
        <p:spPr bwMode="auto">
          <a:xfrm>
            <a:off x="1192674" y="2789910"/>
            <a:ext cx="3677703" cy="2666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3775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11191</TotalTime>
  <Words>92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לימוד הכלי QC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גורבצוב</cp:lastModifiedBy>
  <cp:revision>36</cp:revision>
  <dcterms:created xsi:type="dcterms:W3CDTF">2022-03-07T11:44:47Z</dcterms:created>
  <dcterms:modified xsi:type="dcterms:W3CDTF">2023-05-10T08:24:26Z</dcterms:modified>
</cp:coreProperties>
</file>

<file path=docProps/thumbnail.jpeg>
</file>